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90" r:id="rId3"/>
    <p:sldId id="306" r:id="rId4"/>
    <p:sldId id="305" r:id="rId5"/>
    <p:sldId id="292" r:id="rId6"/>
    <p:sldId id="307" r:id="rId7"/>
    <p:sldId id="293" r:id="rId8"/>
    <p:sldId id="294" r:id="rId9"/>
    <p:sldId id="267" r:id="rId10"/>
    <p:sldId id="295" r:id="rId11"/>
    <p:sldId id="300" r:id="rId12"/>
    <p:sldId id="304" r:id="rId13"/>
    <p:sldId id="302" r:id="rId14"/>
    <p:sldId id="301" r:id="rId15"/>
    <p:sldId id="296" r:id="rId16"/>
    <p:sldId id="297" r:id="rId17"/>
    <p:sldId id="298" r:id="rId18"/>
    <p:sldId id="299" r:id="rId19"/>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Gill Sans MT" panose="020B0502020104020203" pitchFamily="34" charset="77"/>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6" roundtripDataSignature="AMtx7mgbOxf4EXE6+TlYA8ndpYr/3Mi/qA=="/>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6627"/>
    <a:srgbClr val="800CA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036"/>
    <p:restoredTop sz="94677"/>
  </p:normalViewPr>
  <p:slideViewPr>
    <p:cSldViewPr snapToGrid="0">
      <p:cViewPr varScale="1">
        <p:scale>
          <a:sx n="91" d="100"/>
          <a:sy n="91" d="100"/>
        </p:scale>
        <p:origin x="224" y="1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46"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48" Type="http://schemas.openxmlformats.org/officeDocument/2006/relationships/viewProps" Target="viewProps.xml"/><Relationship Id="rId8" Type="http://schemas.openxmlformats.org/officeDocument/2006/relationships/slide" Target="slides/slide7.xml"/></Relationships>
</file>

<file path=ppt/media/image1.pn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42666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1635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970886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434060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61726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65950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990553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58217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7395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000233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1464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777767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9261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19421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95151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093908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255bc4c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2d255bc4c7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477606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3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 name="Google Shape;14;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4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4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4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4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4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4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4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3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0" name="Google Shape;20;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38"/>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38"/>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3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39"/>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39"/>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40"/>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40"/>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40"/>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40"/>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40"/>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4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4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4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4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4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4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4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4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4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4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4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4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4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44"/>
          <p:cNvSpPr>
            <a:spLocks noGrp="1"/>
          </p:cNvSpPr>
          <p:nvPr>
            <p:ph type="pic" idx="2"/>
          </p:nvPr>
        </p:nvSpPr>
        <p:spPr>
          <a:xfrm>
            <a:off x="5183188" y="987425"/>
            <a:ext cx="6172200" cy="4873625"/>
          </a:xfrm>
          <a:prstGeom prst="rect">
            <a:avLst/>
          </a:prstGeom>
          <a:noFill/>
          <a:ln>
            <a:noFill/>
          </a:ln>
        </p:spPr>
      </p:sp>
      <p:sp>
        <p:nvSpPr>
          <p:cNvPr id="64" name="Google Shape;64;p4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3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pt-B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3"/>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444450" y="1896485"/>
            <a:ext cx="11303100" cy="5315902"/>
          </a:xfrm>
          <a:prstGeom prst="rect">
            <a:avLst/>
          </a:prstGeom>
          <a:noFill/>
          <a:ln>
            <a:noFill/>
          </a:ln>
        </p:spPr>
        <p:txBody>
          <a:bodyPr spcFirstLastPara="1" wrap="square" lIns="91425" tIns="45700" rIns="91425" bIns="45700" anchor="t" anchorCtr="0">
            <a:spAutoFit/>
          </a:bodyPr>
          <a:lstStyle/>
          <a:p>
            <a:pPr marL="0" lvl="0" indent="0" algn="ctr" rtl="0">
              <a:lnSpc>
                <a:spcPct val="108000"/>
              </a:lnSpc>
              <a:spcBef>
                <a:spcPts val="1000"/>
              </a:spcBef>
              <a:spcAft>
                <a:spcPts val="0"/>
              </a:spcAft>
              <a:buClr>
                <a:schemeClr val="dk1"/>
              </a:buClr>
              <a:buSzPts val="1100"/>
              <a:buFont typeface="Arial"/>
              <a:buNone/>
            </a:pPr>
            <a:r>
              <a:rPr lang="en-US" sz="2800" b="1" dirty="0">
                <a:solidFill>
                  <a:schemeClr val="bg1"/>
                </a:solidFill>
                <a:latin typeface="Gill Sans MT" panose="020B0502020104020203" pitchFamily="34" charset="77"/>
                <a:ea typeface="EB Garamond Medium"/>
                <a:cs typeface="EB Garamond Medium"/>
                <a:sym typeface="EB Garamond Medium"/>
              </a:rPr>
              <a:t>TO RECEIVE GOD’S NEW FREEDOM IN YOUR LIFE…</a:t>
            </a:r>
          </a:p>
          <a:p>
            <a:pPr marL="0" lvl="0" indent="0" algn="ctr" rtl="0">
              <a:lnSpc>
                <a:spcPct val="108000"/>
              </a:lnSpc>
              <a:spcBef>
                <a:spcPts val="1000"/>
              </a:spcBef>
              <a:spcAft>
                <a:spcPts val="0"/>
              </a:spcAft>
              <a:buClr>
                <a:schemeClr val="dk1"/>
              </a:buClr>
              <a:buSzPts val="1100"/>
              <a:buFont typeface="Arial"/>
              <a:buNone/>
            </a:pPr>
            <a:endParaRPr lang="en-US" sz="4000" b="1" dirty="0">
              <a:solidFill>
                <a:schemeClr val="bg1"/>
              </a:solidFill>
              <a:latin typeface="Gill Sans MT" panose="020B0502020104020203" pitchFamily="34" charset="77"/>
              <a:ea typeface="EB Garamond Medium"/>
              <a:cs typeface="EB Garamond Medium"/>
              <a:sym typeface="EB Garamond Medium"/>
            </a:endParaRPr>
          </a:p>
          <a:p>
            <a:pPr marL="0" lvl="0" indent="0" algn="ctr" rtl="0">
              <a:lnSpc>
                <a:spcPct val="108000"/>
              </a:lnSpc>
              <a:spcBef>
                <a:spcPts val="1000"/>
              </a:spcBef>
              <a:spcAft>
                <a:spcPts val="0"/>
              </a:spcAft>
              <a:buClr>
                <a:schemeClr val="dk1"/>
              </a:buClr>
              <a:buSzPts val="1100"/>
              <a:buFont typeface="Arial"/>
              <a:buNone/>
            </a:pPr>
            <a:r>
              <a:rPr lang="en-US" sz="4000" b="1" dirty="0">
                <a:solidFill>
                  <a:schemeClr val="bg1"/>
                </a:solidFill>
                <a:latin typeface="Gill Sans MT" panose="020B0502020104020203" pitchFamily="34" charset="77"/>
                <a:ea typeface="EB Garamond Medium"/>
                <a:cs typeface="EB Garamond Medium"/>
                <a:sym typeface="EB Garamond Medium"/>
              </a:rPr>
              <a:t>2. BELIEVE THAT THE NEW FREEDOM IS FINAL</a:t>
            </a:r>
          </a:p>
          <a:p>
            <a:pPr marL="0" lvl="0" indent="0" algn="ctr" rtl="0">
              <a:lnSpc>
                <a:spcPct val="108000"/>
              </a:lnSpc>
              <a:spcBef>
                <a:spcPts val="1000"/>
              </a:spcBef>
              <a:spcAft>
                <a:spcPts val="0"/>
              </a:spcAft>
              <a:buClr>
                <a:schemeClr val="dk1"/>
              </a:buClr>
              <a:buSzPts val="1100"/>
              <a:buFont typeface="Arial"/>
              <a:buNone/>
            </a:pPr>
            <a:r>
              <a:rPr lang="en-US" sz="4000" dirty="0">
                <a:solidFill>
                  <a:schemeClr val="bg1"/>
                </a:solidFill>
                <a:latin typeface="Gill Sans MT" panose="020B0502020104020203" pitchFamily="34" charset="77"/>
                <a:ea typeface="EB Garamond Medium"/>
                <a:cs typeface="EB Garamond Medium"/>
                <a:sym typeface="EB Garamond Medium"/>
              </a:rPr>
              <a:t>“For Christ has truly set us free.” v.1b</a:t>
            </a:r>
          </a:p>
          <a:p>
            <a:pPr marL="0" lvl="0" indent="0" algn="ctr" rtl="0">
              <a:lnSpc>
                <a:spcPct val="108000"/>
              </a:lnSpc>
              <a:spcBef>
                <a:spcPts val="1000"/>
              </a:spcBef>
              <a:spcAft>
                <a:spcPts val="0"/>
              </a:spcAft>
              <a:buClr>
                <a:schemeClr val="dk1"/>
              </a:buClr>
              <a:buSzPts val="1100"/>
              <a:buFont typeface="Arial"/>
              <a:buNone/>
            </a:pPr>
            <a:endParaRPr lang="en-US" sz="4000" b="1" dirty="0">
              <a:solidFill>
                <a:schemeClr val="bg1"/>
              </a:solidFill>
              <a:latin typeface="Gill Sans MT" panose="020B0502020104020203" pitchFamily="34" charset="77"/>
              <a:ea typeface="EB Garamond Medium"/>
              <a:cs typeface="EB Garamond Medium"/>
              <a:sym typeface="EB Garamond Medium"/>
            </a:endParaRPr>
          </a:p>
          <a:p>
            <a:pPr marL="0" lvl="0" indent="0" algn="ctr" rtl="0">
              <a:lnSpc>
                <a:spcPct val="108000"/>
              </a:lnSpc>
              <a:spcBef>
                <a:spcPts val="1000"/>
              </a:spcBef>
              <a:spcAft>
                <a:spcPts val="0"/>
              </a:spcAft>
              <a:buClr>
                <a:schemeClr val="dk1"/>
              </a:buClr>
              <a:buSzPts val="1100"/>
              <a:buFont typeface="Arial"/>
              <a:buNone/>
            </a:pPr>
            <a:endParaRPr lang="en-US" sz="4000" b="1" dirty="0">
              <a:solidFill>
                <a:schemeClr val="bg1"/>
              </a:solidFill>
              <a:latin typeface="Gill Sans MT" panose="020B0502020104020203" pitchFamily="34" charset="77"/>
              <a:ea typeface="EB Garamond Medium"/>
              <a:cs typeface="EB Garamond Medium"/>
              <a:sym typeface="EB Garamond Medium"/>
            </a:endParaRPr>
          </a:p>
        </p:txBody>
      </p:sp>
    </p:spTree>
    <p:extLst>
      <p:ext uri="{BB962C8B-B14F-4D97-AF65-F5344CB8AC3E}">
        <p14:creationId xmlns:p14="http://schemas.microsoft.com/office/powerpoint/2010/main" val="1931197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925609" y="1989139"/>
            <a:ext cx="10340781" cy="3136203"/>
          </a:xfrm>
          <a:prstGeom prst="rect">
            <a:avLst/>
          </a:prstGeom>
          <a:noFill/>
          <a:ln>
            <a:noFill/>
          </a:ln>
        </p:spPr>
        <p:txBody>
          <a:bodyPr spcFirstLastPara="1" wrap="square" lIns="91425" tIns="45700" rIns="91425" bIns="45700" anchor="t" anchorCtr="0">
            <a:spAutoFit/>
          </a:bodyPr>
          <a:lstStyle/>
          <a:p>
            <a:pPr algn="ctr">
              <a:lnSpc>
                <a:spcPct val="108000"/>
              </a:lnSpc>
              <a:spcBef>
                <a:spcPts val="1000"/>
              </a:spcBef>
              <a:buClr>
                <a:schemeClr val="dk1"/>
              </a:buClr>
              <a:buSzPts val="1100"/>
            </a:pPr>
            <a:endParaRPr lang="en-US" sz="4000" b="1" dirty="0">
              <a:solidFill>
                <a:schemeClr val="bg1"/>
              </a:solidFill>
              <a:latin typeface="Gill Sans MT" panose="020B0502020104020203" pitchFamily="34" charset="77"/>
              <a:ea typeface="EB Garamond Medium"/>
            </a:endParaRPr>
          </a:p>
          <a:p>
            <a:pPr algn="ctr">
              <a:lnSpc>
                <a:spcPct val="108000"/>
              </a:lnSpc>
              <a:spcBef>
                <a:spcPts val="1000"/>
              </a:spcBef>
              <a:buClr>
                <a:schemeClr val="dk1"/>
              </a:buClr>
              <a:buSzPts val="1100"/>
            </a:pPr>
            <a:r>
              <a:rPr lang="en-US" sz="4000" b="1" dirty="0">
                <a:solidFill>
                  <a:schemeClr val="bg1"/>
                </a:solidFill>
                <a:latin typeface="Gill Sans MT" panose="020B0502020104020203" pitchFamily="34" charset="77"/>
                <a:ea typeface="EB Garamond Medium"/>
              </a:rPr>
              <a:t>THE NEW FREEDOM IS FULL AND ETERNAL!</a:t>
            </a:r>
          </a:p>
          <a:p>
            <a:pPr algn="ctr">
              <a:lnSpc>
                <a:spcPct val="108000"/>
              </a:lnSpc>
              <a:spcBef>
                <a:spcPts val="1000"/>
              </a:spcBef>
              <a:buClr>
                <a:schemeClr val="dk1"/>
              </a:buClr>
              <a:buSzPts val="1100"/>
            </a:pPr>
            <a:endParaRPr lang="en-US" sz="4000" dirty="0">
              <a:solidFill>
                <a:schemeClr val="bg1"/>
              </a:solidFill>
              <a:latin typeface="Gill Sans MT" panose="020B0502020104020203" pitchFamily="34" charset="77"/>
              <a:ea typeface="EB Garamond Medium"/>
            </a:endParaRPr>
          </a:p>
        </p:txBody>
      </p:sp>
    </p:spTree>
    <p:extLst>
      <p:ext uri="{BB962C8B-B14F-4D97-AF65-F5344CB8AC3E}">
        <p14:creationId xmlns:p14="http://schemas.microsoft.com/office/powerpoint/2010/main" val="11979832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925609" y="1989139"/>
            <a:ext cx="10340781" cy="2879722"/>
          </a:xfrm>
          <a:prstGeom prst="rect">
            <a:avLst/>
          </a:prstGeom>
          <a:noFill/>
          <a:ln>
            <a:noFill/>
          </a:ln>
        </p:spPr>
        <p:txBody>
          <a:bodyPr spcFirstLastPara="1" wrap="square" lIns="91425" tIns="45700" rIns="91425" bIns="45700" anchor="t" anchorCtr="0">
            <a:spAutoFit/>
          </a:bodyPr>
          <a:lstStyle/>
          <a:p>
            <a:pPr algn="ctr">
              <a:lnSpc>
                <a:spcPct val="108000"/>
              </a:lnSpc>
              <a:spcBef>
                <a:spcPts val="1000"/>
              </a:spcBef>
              <a:buClr>
                <a:schemeClr val="dk1"/>
              </a:buClr>
              <a:buSzPts val="1100"/>
            </a:pPr>
            <a:r>
              <a:rPr lang="en-US" sz="4000" dirty="0">
                <a:solidFill>
                  <a:schemeClr val="bg1"/>
                </a:solidFill>
                <a:latin typeface="Gill Sans MT" panose="020B0502020104020203" pitchFamily="34" charset="77"/>
                <a:ea typeface="EB Garamond Medium"/>
              </a:rPr>
              <a:t>“My sheep listen to my voice; I know them, and they follow me. I give them eternal life, and they shall never perish; no one will snatch them out of my hand.</a:t>
            </a:r>
            <a:endParaRPr lang="en-US" sz="4000" b="1" dirty="0">
              <a:solidFill>
                <a:schemeClr val="bg1"/>
              </a:solidFill>
              <a:latin typeface="Gill Sans MT" panose="020B0502020104020203" pitchFamily="34" charset="77"/>
              <a:ea typeface="EB Garamond Medium"/>
            </a:endParaRPr>
          </a:p>
        </p:txBody>
      </p:sp>
    </p:spTree>
    <p:extLst>
      <p:ext uri="{BB962C8B-B14F-4D97-AF65-F5344CB8AC3E}">
        <p14:creationId xmlns:p14="http://schemas.microsoft.com/office/powerpoint/2010/main" val="15678782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1327968" y="1882815"/>
            <a:ext cx="9536064" cy="3801000"/>
          </a:xfrm>
          <a:prstGeom prst="rect">
            <a:avLst/>
          </a:prstGeom>
          <a:noFill/>
          <a:ln>
            <a:noFill/>
          </a:ln>
        </p:spPr>
        <p:txBody>
          <a:bodyPr spcFirstLastPara="1" wrap="square" lIns="91425" tIns="45700" rIns="91425" bIns="45700" anchor="t" anchorCtr="0">
            <a:spAutoFit/>
          </a:bodyPr>
          <a:lstStyle/>
          <a:p>
            <a:pPr algn="ctr">
              <a:lnSpc>
                <a:spcPct val="108000"/>
              </a:lnSpc>
              <a:spcBef>
                <a:spcPts val="1000"/>
              </a:spcBef>
              <a:buClr>
                <a:schemeClr val="dk1"/>
              </a:buClr>
              <a:buSzPts val="1100"/>
            </a:pPr>
            <a:r>
              <a:rPr lang="en-US" sz="4000" dirty="0">
                <a:solidFill>
                  <a:schemeClr val="bg1"/>
                </a:solidFill>
                <a:latin typeface="Gill Sans MT" panose="020B0502020104020203" pitchFamily="34" charset="77"/>
                <a:ea typeface="EB Garamond Medium"/>
              </a:rPr>
              <a:t>My Father, who has given them to me, is greater than all; no one can snatch them out of my Father’s hand.”</a:t>
            </a:r>
          </a:p>
          <a:p>
            <a:pPr algn="ctr">
              <a:lnSpc>
                <a:spcPct val="108000"/>
              </a:lnSpc>
              <a:spcBef>
                <a:spcPts val="1000"/>
              </a:spcBef>
              <a:buClr>
                <a:schemeClr val="dk1"/>
              </a:buClr>
              <a:buSzPts val="1100"/>
            </a:pPr>
            <a:r>
              <a:rPr lang="en-US" sz="4000" b="1" dirty="0">
                <a:solidFill>
                  <a:schemeClr val="bg1"/>
                </a:solidFill>
                <a:latin typeface="Gill Sans MT" panose="020B0502020104020203" pitchFamily="34" charset="77"/>
                <a:ea typeface="EB Garamond Medium"/>
              </a:rPr>
              <a:t>John 10:27–29</a:t>
            </a:r>
          </a:p>
          <a:p>
            <a:pPr algn="ctr">
              <a:lnSpc>
                <a:spcPct val="108000"/>
              </a:lnSpc>
              <a:spcBef>
                <a:spcPts val="1000"/>
              </a:spcBef>
              <a:buClr>
                <a:schemeClr val="dk1"/>
              </a:buClr>
              <a:buSzPts val="1100"/>
            </a:pPr>
            <a:endParaRPr lang="en-US" sz="4000" dirty="0">
              <a:solidFill>
                <a:schemeClr val="bg1"/>
              </a:solidFill>
              <a:latin typeface="Gill Sans MT" panose="020B0502020104020203" pitchFamily="34" charset="77"/>
              <a:ea typeface="EB Garamond Medium"/>
            </a:endParaRPr>
          </a:p>
        </p:txBody>
      </p:sp>
    </p:spTree>
    <p:extLst>
      <p:ext uri="{BB962C8B-B14F-4D97-AF65-F5344CB8AC3E}">
        <p14:creationId xmlns:p14="http://schemas.microsoft.com/office/powerpoint/2010/main" val="9188749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444450" y="1925018"/>
            <a:ext cx="11303100" cy="2343165"/>
          </a:xfrm>
          <a:prstGeom prst="rect">
            <a:avLst/>
          </a:prstGeom>
          <a:noFill/>
          <a:ln>
            <a:noFill/>
          </a:ln>
        </p:spPr>
        <p:txBody>
          <a:bodyPr spcFirstLastPara="1" wrap="square" lIns="91425" tIns="45700" rIns="91425" bIns="45700" anchor="t" anchorCtr="0">
            <a:spAutoFit/>
          </a:bodyPr>
          <a:lstStyle/>
          <a:p>
            <a:pPr algn="ctr">
              <a:lnSpc>
                <a:spcPct val="108000"/>
              </a:lnSpc>
              <a:spcBef>
                <a:spcPts val="1000"/>
              </a:spcBef>
              <a:buClr>
                <a:schemeClr val="dk1"/>
              </a:buClr>
              <a:buSzPts val="1100"/>
            </a:pPr>
            <a:endParaRPr lang="en-US" sz="4000" b="1" dirty="0">
              <a:solidFill>
                <a:schemeClr val="bg1"/>
              </a:solidFill>
              <a:latin typeface="Gill Sans MT" panose="020B0502020104020203" pitchFamily="34" charset="77"/>
              <a:ea typeface="EB Garamond Medium"/>
            </a:endParaRPr>
          </a:p>
          <a:p>
            <a:pPr algn="ctr">
              <a:lnSpc>
                <a:spcPct val="108000"/>
              </a:lnSpc>
              <a:spcBef>
                <a:spcPts val="1000"/>
              </a:spcBef>
              <a:buClr>
                <a:schemeClr val="dk1"/>
              </a:buClr>
              <a:buSzPts val="1100"/>
            </a:pPr>
            <a:r>
              <a:rPr lang="en-US" sz="4000" b="1" dirty="0">
                <a:solidFill>
                  <a:schemeClr val="bg1"/>
                </a:solidFill>
                <a:latin typeface="Gill Sans MT" panose="020B0502020104020203" pitchFamily="34" charset="77"/>
                <a:ea typeface="EB Garamond Medium"/>
              </a:rPr>
              <a:t>THEREFORE, ONCE SAVED IN CHRIST, SAVED FOREVER!</a:t>
            </a:r>
            <a:endParaRPr lang="en-US" sz="4000" dirty="0">
              <a:solidFill>
                <a:schemeClr val="bg1"/>
              </a:solidFill>
              <a:latin typeface="Gill Sans MT" panose="020B0502020104020203" pitchFamily="34" charset="77"/>
              <a:ea typeface="EB Garamond Medium"/>
              <a:cs typeface="EB Garamond Medium"/>
              <a:sym typeface="EB Garamond Medium"/>
            </a:endParaRPr>
          </a:p>
        </p:txBody>
      </p:sp>
    </p:spTree>
    <p:extLst>
      <p:ext uri="{BB962C8B-B14F-4D97-AF65-F5344CB8AC3E}">
        <p14:creationId xmlns:p14="http://schemas.microsoft.com/office/powerpoint/2010/main" val="23827204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444450" y="1896485"/>
            <a:ext cx="11303100" cy="2936789"/>
          </a:xfrm>
          <a:prstGeom prst="rect">
            <a:avLst/>
          </a:prstGeom>
          <a:noFill/>
          <a:ln>
            <a:noFill/>
          </a:ln>
        </p:spPr>
        <p:txBody>
          <a:bodyPr spcFirstLastPara="1" wrap="square" lIns="91425" tIns="45700" rIns="91425" bIns="45700" anchor="t" anchorCtr="0">
            <a:spAutoFit/>
          </a:bodyPr>
          <a:lstStyle/>
          <a:p>
            <a:pPr marL="0" lvl="0" indent="0" algn="ctr" rtl="0">
              <a:lnSpc>
                <a:spcPct val="108000"/>
              </a:lnSpc>
              <a:spcBef>
                <a:spcPts val="1000"/>
              </a:spcBef>
              <a:spcAft>
                <a:spcPts val="0"/>
              </a:spcAft>
              <a:buClr>
                <a:schemeClr val="dk1"/>
              </a:buClr>
              <a:buSzPts val="1100"/>
              <a:buFont typeface="Arial"/>
              <a:buNone/>
            </a:pPr>
            <a:r>
              <a:rPr lang="en-US" sz="2800" b="1" dirty="0">
                <a:solidFill>
                  <a:schemeClr val="bg1"/>
                </a:solidFill>
                <a:latin typeface="Gill Sans MT" panose="020B0502020104020203" pitchFamily="34" charset="77"/>
                <a:ea typeface="EB Garamond Medium"/>
                <a:cs typeface="EB Garamond Medium"/>
                <a:sym typeface="EB Garamond Medium"/>
              </a:rPr>
              <a:t>TO RECEIVE GOD’S NEW FREEDOM IN YOUR LIFE…</a:t>
            </a:r>
          </a:p>
          <a:p>
            <a:pPr marL="0" lvl="0" indent="0" algn="ctr" rtl="0">
              <a:lnSpc>
                <a:spcPct val="108000"/>
              </a:lnSpc>
              <a:spcBef>
                <a:spcPts val="1000"/>
              </a:spcBef>
              <a:spcAft>
                <a:spcPts val="0"/>
              </a:spcAft>
              <a:buClr>
                <a:schemeClr val="dk1"/>
              </a:buClr>
              <a:buSzPts val="1100"/>
              <a:buFont typeface="Arial"/>
              <a:buNone/>
            </a:pPr>
            <a:endParaRPr lang="en-US" sz="4000" b="1" dirty="0">
              <a:solidFill>
                <a:schemeClr val="bg1"/>
              </a:solidFill>
              <a:latin typeface="Gill Sans MT" panose="020B0502020104020203" pitchFamily="34" charset="77"/>
              <a:ea typeface="EB Garamond Medium"/>
              <a:cs typeface="EB Garamond Medium"/>
              <a:sym typeface="EB Garamond Medium"/>
            </a:endParaRPr>
          </a:p>
          <a:p>
            <a:pPr marL="0" lvl="0" indent="0" algn="ctr" rtl="0">
              <a:lnSpc>
                <a:spcPct val="108000"/>
              </a:lnSpc>
              <a:spcBef>
                <a:spcPts val="1000"/>
              </a:spcBef>
              <a:spcAft>
                <a:spcPts val="0"/>
              </a:spcAft>
              <a:buClr>
                <a:schemeClr val="dk1"/>
              </a:buClr>
              <a:buSzPts val="1100"/>
              <a:buFont typeface="Arial"/>
              <a:buNone/>
            </a:pPr>
            <a:r>
              <a:rPr lang="en-US" sz="4000" b="1" dirty="0">
                <a:solidFill>
                  <a:schemeClr val="bg1"/>
                </a:solidFill>
                <a:latin typeface="Gill Sans MT" panose="020B0502020104020203" pitchFamily="34" charset="77"/>
                <a:ea typeface="EB Garamond Medium"/>
                <a:cs typeface="EB Garamond Medium"/>
                <a:sym typeface="EB Garamond Medium"/>
              </a:rPr>
              <a:t>3. DO NOT ACCEPT GOING BACK TO THE OLD LIFE</a:t>
            </a:r>
          </a:p>
        </p:txBody>
      </p:sp>
    </p:spTree>
    <p:extLst>
      <p:ext uri="{BB962C8B-B14F-4D97-AF65-F5344CB8AC3E}">
        <p14:creationId xmlns:p14="http://schemas.microsoft.com/office/powerpoint/2010/main" val="26209016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444450" y="1925018"/>
            <a:ext cx="11303100" cy="2471405"/>
          </a:xfrm>
          <a:prstGeom prst="rect">
            <a:avLst/>
          </a:prstGeom>
          <a:noFill/>
          <a:ln>
            <a:noFill/>
          </a:ln>
        </p:spPr>
        <p:txBody>
          <a:bodyPr spcFirstLastPara="1" wrap="square" lIns="91425" tIns="45700" rIns="91425" bIns="45700" anchor="t" anchorCtr="0">
            <a:spAutoFit/>
          </a:bodyPr>
          <a:lstStyle/>
          <a:p>
            <a:pPr marL="0" lvl="0" indent="0" algn="ctr" rtl="0">
              <a:lnSpc>
                <a:spcPct val="108000"/>
              </a:lnSpc>
              <a:spcBef>
                <a:spcPts val="1000"/>
              </a:spcBef>
              <a:spcAft>
                <a:spcPts val="0"/>
              </a:spcAft>
              <a:buClr>
                <a:schemeClr val="dk1"/>
              </a:buClr>
              <a:buSzPts val="1100"/>
              <a:buFont typeface="Arial"/>
              <a:buNone/>
            </a:pPr>
            <a:r>
              <a:rPr lang="en-US" sz="4000" dirty="0">
                <a:solidFill>
                  <a:schemeClr val="bg1"/>
                </a:solidFill>
                <a:latin typeface="Gill Sans MT" panose="020B0502020104020203" pitchFamily="34" charset="77"/>
                <a:ea typeface="EB Garamond Medium"/>
                <a:cs typeface="EB Garamond Medium"/>
                <a:sym typeface="EB Garamond Medium"/>
              </a:rPr>
              <a:t>“Do not let yourselves be burdened again </a:t>
            </a:r>
          </a:p>
          <a:p>
            <a:pPr marL="0" lvl="0" indent="0" algn="ctr" rtl="0">
              <a:lnSpc>
                <a:spcPct val="108000"/>
              </a:lnSpc>
              <a:spcBef>
                <a:spcPts val="1000"/>
              </a:spcBef>
              <a:spcAft>
                <a:spcPts val="0"/>
              </a:spcAft>
              <a:buClr>
                <a:schemeClr val="dk1"/>
              </a:buClr>
              <a:buSzPts val="1100"/>
              <a:buFont typeface="Arial"/>
              <a:buNone/>
            </a:pPr>
            <a:r>
              <a:rPr lang="en-US" sz="4000" dirty="0">
                <a:solidFill>
                  <a:schemeClr val="bg1"/>
                </a:solidFill>
                <a:latin typeface="Gill Sans MT" panose="020B0502020104020203" pitchFamily="34" charset="77"/>
                <a:ea typeface="EB Garamond Medium"/>
                <a:cs typeface="EB Garamond Medium"/>
                <a:sym typeface="EB Garamond Medium"/>
              </a:rPr>
              <a:t>by a yoke of slavery.”</a:t>
            </a:r>
          </a:p>
          <a:p>
            <a:pPr marL="0" lvl="0" indent="0" algn="ctr" rtl="0">
              <a:lnSpc>
                <a:spcPct val="108000"/>
              </a:lnSpc>
              <a:spcBef>
                <a:spcPts val="1000"/>
              </a:spcBef>
              <a:spcAft>
                <a:spcPts val="0"/>
              </a:spcAft>
              <a:buClr>
                <a:schemeClr val="dk1"/>
              </a:buClr>
              <a:buSzPts val="1100"/>
              <a:buFont typeface="Arial"/>
              <a:buNone/>
            </a:pPr>
            <a:r>
              <a:rPr lang="en-US" sz="4000" b="1" dirty="0">
                <a:solidFill>
                  <a:schemeClr val="bg1"/>
                </a:solidFill>
                <a:latin typeface="Gill Sans MT" panose="020B0502020104020203" pitchFamily="34" charset="77"/>
                <a:ea typeface="EB Garamond Medium"/>
                <a:cs typeface="EB Garamond Medium"/>
                <a:sym typeface="EB Garamond Medium"/>
              </a:rPr>
              <a:t>Galatians 5:1c</a:t>
            </a:r>
            <a:endParaRPr lang="en-US" sz="4000" dirty="0">
              <a:solidFill>
                <a:schemeClr val="bg1"/>
              </a:solidFill>
              <a:latin typeface="Gill Sans MT" panose="020B0502020104020203" pitchFamily="34" charset="77"/>
              <a:ea typeface="EB Garamond Medium"/>
              <a:cs typeface="EB Garamond Medium"/>
              <a:sym typeface="EB Garamond Medium"/>
            </a:endParaRPr>
          </a:p>
        </p:txBody>
      </p:sp>
    </p:spTree>
    <p:extLst>
      <p:ext uri="{BB962C8B-B14F-4D97-AF65-F5344CB8AC3E}">
        <p14:creationId xmlns:p14="http://schemas.microsoft.com/office/powerpoint/2010/main" val="1454852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444450" y="1925018"/>
            <a:ext cx="11303100" cy="2471405"/>
          </a:xfrm>
          <a:prstGeom prst="rect">
            <a:avLst/>
          </a:prstGeom>
          <a:noFill/>
          <a:ln>
            <a:noFill/>
          </a:ln>
        </p:spPr>
        <p:txBody>
          <a:bodyPr spcFirstLastPara="1" wrap="square" lIns="91425" tIns="45700" rIns="91425" bIns="45700" anchor="t" anchorCtr="0">
            <a:spAutoFit/>
          </a:bodyPr>
          <a:lstStyle/>
          <a:p>
            <a:pPr algn="ctr">
              <a:lnSpc>
                <a:spcPct val="108000"/>
              </a:lnSpc>
              <a:spcBef>
                <a:spcPts val="1000"/>
              </a:spcBef>
              <a:buClr>
                <a:schemeClr val="dk1"/>
              </a:buClr>
              <a:buSzPts val="1100"/>
            </a:pPr>
            <a:endParaRPr lang="en-US" sz="4000" b="1" dirty="0">
              <a:solidFill>
                <a:schemeClr val="bg1"/>
              </a:solidFill>
              <a:latin typeface="Gill Sans MT" panose="020B0502020104020203" pitchFamily="34" charset="77"/>
              <a:ea typeface="EB Garamond Medium"/>
            </a:endParaRPr>
          </a:p>
          <a:p>
            <a:pPr algn="ctr">
              <a:lnSpc>
                <a:spcPct val="108000"/>
              </a:lnSpc>
              <a:spcBef>
                <a:spcPts val="1000"/>
              </a:spcBef>
              <a:buClr>
                <a:schemeClr val="dk1"/>
              </a:buClr>
              <a:buSzPts val="1100"/>
            </a:pPr>
            <a:r>
              <a:rPr lang="en-US" sz="4000" b="1" dirty="0">
                <a:solidFill>
                  <a:schemeClr val="bg1"/>
                </a:solidFill>
                <a:latin typeface="Gill Sans MT" panose="020B0502020104020203" pitchFamily="34" charset="77"/>
                <a:ea typeface="EB Garamond Medium"/>
              </a:rPr>
              <a:t>BELIEVE, DECLARE, AND LIVE IT: </a:t>
            </a:r>
          </a:p>
          <a:p>
            <a:pPr algn="ctr">
              <a:lnSpc>
                <a:spcPct val="108000"/>
              </a:lnSpc>
              <a:spcBef>
                <a:spcPts val="1000"/>
              </a:spcBef>
              <a:buClr>
                <a:schemeClr val="dk1"/>
              </a:buClr>
              <a:buSzPts val="1100"/>
            </a:pPr>
            <a:r>
              <a:rPr lang="en-US" sz="4000" b="1" dirty="0">
                <a:solidFill>
                  <a:schemeClr val="bg1"/>
                </a:solidFill>
                <a:latin typeface="Gill Sans MT" panose="020B0502020104020203" pitchFamily="34" charset="77"/>
                <a:ea typeface="EB Garamond Medium"/>
              </a:rPr>
              <a:t>THE CROSS IS ENOUGH!</a:t>
            </a:r>
            <a:endParaRPr lang="en-US" sz="4000" dirty="0">
              <a:solidFill>
                <a:schemeClr val="bg1"/>
              </a:solidFill>
              <a:latin typeface="Gill Sans MT" panose="020B0502020104020203" pitchFamily="34" charset="77"/>
              <a:ea typeface="EB Garamond Medium"/>
              <a:cs typeface="EB Garamond Medium"/>
              <a:sym typeface="EB Garamond Medium"/>
            </a:endParaRPr>
          </a:p>
        </p:txBody>
      </p:sp>
    </p:spTree>
    <p:extLst>
      <p:ext uri="{BB962C8B-B14F-4D97-AF65-F5344CB8AC3E}">
        <p14:creationId xmlns:p14="http://schemas.microsoft.com/office/powerpoint/2010/main" val="4097881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444450" y="1925018"/>
            <a:ext cx="11303100" cy="4337557"/>
          </a:xfrm>
          <a:prstGeom prst="rect">
            <a:avLst/>
          </a:prstGeom>
          <a:noFill/>
          <a:ln>
            <a:noFill/>
          </a:ln>
        </p:spPr>
        <p:txBody>
          <a:bodyPr spcFirstLastPara="1" wrap="square" lIns="91425" tIns="45700" rIns="91425" bIns="45700" anchor="t" anchorCtr="0">
            <a:spAutoFit/>
          </a:bodyPr>
          <a:lstStyle/>
          <a:p>
            <a:pPr algn="ctr">
              <a:lnSpc>
                <a:spcPct val="108000"/>
              </a:lnSpc>
              <a:spcBef>
                <a:spcPts val="1000"/>
              </a:spcBef>
              <a:buClr>
                <a:schemeClr val="dk1"/>
              </a:buClr>
              <a:buSzPts val="1100"/>
            </a:pPr>
            <a:r>
              <a:rPr lang="en-US" sz="4000" dirty="0">
                <a:solidFill>
                  <a:schemeClr val="bg1"/>
                </a:solidFill>
                <a:latin typeface="Gill Sans MT" panose="020B0502020104020203" pitchFamily="34" charset="77"/>
                <a:ea typeface="EB Garamond Medium"/>
              </a:rPr>
              <a:t>“...Giving joyful thanks to the Father, who has qualified you to share in the inheritance of his holy people in the kingdom of light. For he has rescued us from the dominion of darkness and brought us into the kingdom of the Son he loves.”</a:t>
            </a:r>
            <a:endParaRPr lang="en-US" sz="4000" b="1" dirty="0">
              <a:solidFill>
                <a:schemeClr val="bg1"/>
              </a:solidFill>
              <a:latin typeface="Gill Sans MT" panose="020B0502020104020203" pitchFamily="34" charset="77"/>
              <a:ea typeface="EB Garamond Medium"/>
            </a:endParaRPr>
          </a:p>
          <a:p>
            <a:pPr algn="ctr">
              <a:lnSpc>
                <a:spcPct val="108000"/>
              </a:lnSpc>
              <a:spcBef>
                <a:spcPts val="1000"/>
              </a:spcBef>
              <a:buClr>
                <a:schemeClr val="dk1"/>
              </a:buClr>
              <a:buSzPts val="1100"/>
            </a:pPr>
            <a:r>
              <a:rPr lang="en-US" sz="4000" b="1" dirty="0">
                <a:solidFill>
                  <a:schemeClr val="bg1"/>
                </a:solidFill>
                <a:latin typeface="Gill Sans MT" panose="020B0502020104020203" pitchFamily="34" charset="77"/>
                <a:ea typeface="EB Garamond Medium"/>
              </a:rPr>
              <a:t>Colossians 1:12–13 </a:t>
            </a:r>
          </a:p>
        </p:txBody>
      </p:sp>
    </p:spTree>
    <p:extLst>
      <p:ext uri="{BB962C8B-B14F-4D97-AF65-F5344CB8AC3E}">
        <p14:creationId xmlns:p14="http://schemas.microsoft.com/office/powerpoint/2010/main" val="42381270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444450" y="1925018"/>
            <a:ext cx="11303100" cy="3264443"/>
          </a:xfrm>
          <a:prstGeom prst="rect">
            <a:avLst/>
          </a:prstGeom>
          <a:noFill/>
          <a:ln>
            <a:noFill/>
          </a:ln>
        </p:spPr>
        <p:txBody>
          <a:bodyPr spcFirstLastPara="1" wrap="square" lIns="91425" tIns="45700" rIns="91425" bIns="45700" anchor="t" anchorCtr="0">
            <a:spAutoFit/>
          </a:bodyPr>
          <a:lstStyle/>
          <a:p>
            <a:pPr marL="0" lvl="0" indent="0" algn="ctr" rtl="0">
              <a:lnSpc>
                <a:spcPct val="108000"/>
              </a:lnSpc>
              <a:spcBef>
                <a:spcPts val="1000"/>
              </a:spcBef>
              <a:spcAft>
                <a:spcPts val="0"/>
              </a:spcAft>
              <a:buClr>
                <a:schemeClr val="dk1"/>
              </a:buClr>
              <a:buSzPts val="1100"/>
              <a:buFont typeface="Arial"/>
              <a:buNone/>
            </a:pPr>
            <a:endParaRPr lang="en-US" sz="4000" dirty="0">
              <a:solidFill>
                <a:schemeClr val="bg1"/>
              </a:solidFill>
              <a:latin typeface="Gill Sans MT" panose="020B0502020104020203" pitchFamily="34" charset="77"/>
              <a:ea typeface="EB Garamond Medium"/>
              <a:cs typeface="EB Garamond Medium"/>
              <a:sym typeface="EB Garamond Medium"/>
            </a:endParaRPr>
          </a:p>
          <a:p>
            <a:pPr marL="0" lvl="0" indent="0" algn="ctr" rtl="0">
              <a:lnSpc>
                <a:spcPct val="108000"/>
              </a:lnSpc>
              <a:spcBef>
                <a:spcPts val="1000"/>
              </a:spcBef>
              <a:spcAft>
                <a:spcPts val="0"/>
              </a:spcAft>
              <a:buClr>
                <a:schemeClr val="dk1"/>
              </a:buClr>
              <a:buSzPts val="1100"/>
              <a:buFont typeface="Arial"/>
              <a:buNone/>
            </a:pPr>
            <a:r>
              <a:rPr lang="en-US" sz="4000" dirty="0">
                <a:solidFill>
                  <a:schemeClr val="bg1"/>
                </a:solidFill>
                <a:latin typeface="Gill Sans MT" panose="020B0502020104020203" pitchFamily="34" charset="77"/>
                <a:ea typeface="EB Garamond Medium"/>
                <a:cs typeface="EB Garamond Medium"/>
                <a:sym typeface="EB Garamond Medium"/>
              </a:rPr>
              <a:t>“The old life is gone; a new life has begun.”</a:t>
            </a:r>
          </a:p>
          <a:p>
            <a:pPr marL="0" lvl="0" indent="0" algn="ctr" rtl="0">
              <a:lnSpc>
                <a:spcPct val="108000"/>
              </a:lnSpc>
              <a:spcBef>
                <a:spcPts val="1000"/>
              </a:spcBef>
              <a:spcAft>
                <a:spcPts val="0"/>
              </a:spcAft>
              <a:buClr>
                <a:schemeClr val="dk1"/>
              </a:buClr>
              <a:buSzPts val="1100"/>
              <a:buFont typeface="Arial"/>
              <a:buNone/>
            </a:pPr>
            <a:r>
              <a:rPr lang="en-US" sz="4000" b="1" dirty="0">
                <a:solidFill>
                  <a:schemeClr val="bg1"/>
                </a:solidFill>
                <a:latin typeface="Gill Sans MT" panose="020B0502020104020203" pitchFamily="34" charset="77"/>
                <a:ea typeface="EB Garamond Medium"/>
                <a:cs typeface="EB Garamond Medium"/>
                <a:sym typeface="EB Garamond Medium"/>
              </a:rPr>
              <a:t>2 Corinthians 5:17b (NVT)</a:t>
            </a:r>
          </a:p>
          <a:p>
            <a:pPr marL="0" lvl="0" indent="0" algn="ctr" rtl="0">
              <a:lnSpc>
                <a:spcPct val="108000"/>
              </a:lnSpc>
              <a:spcBef>
                <a:spcPts val="1000"/>
              </a:spcBef>
              <a:spcAft>
                <a:spcPts val="0"/>
              </a:spcAft>
              <a:buClr>
                <a:schemeClr val="dk1"/>
              </a:buClr>
              <a:buSzPts val="1100"/>
              <a:buFont typeface="Arial"/>
              <a:buNone/>
            </a:pPr>
            <a:endParaRPr lang="en-US" sz="4000" dirty="0">
              <a:solidFill>
                <a:schemeClr val="bg1"/>
              </a:solidFill>
              <a:latin typeface="Gill Sans MT" panose="020B0502020104020203" pitchFamily="34" charset="77"/>
              <a:ea typeface="EB Garamond Medium"/>
              <a:cs typeface="EB Garamond Medium"/>
              <a:sym typeface="EB Garamond Medium"/>
            </a:endParaRPr>
          </a:p>
        </p:txBody>
      </p:sp>
    </p:spTree>
    <p:extLst>
      <p:ext uri="{BB962C8B-B14F-4D97-AF65-F5344CB8AC3E}">
        <p14:creationId xmlns:p14="http://schemas.microsoft.com/office/powerpoint/2010/main" val="3317873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1748569" y="2332981"/>
            <a:ext cx="8694861" cy="2343165"/>
          </a:xfrm>
          <a:prstGeom prst="rect">
            <a:avLst/>
          </a:prstGeom>
          <a:noFill/>
          <a:ln>
            <a:noFill/>
          </a:ln>
        </p:spPr>
        <p:txBody>
          <a:bodyPr spcFirstLastPara="1" wrap="square" lIns="91425" tIns="45700" rIns="91425" bIns="45700" anchor="t" anchorCtr="0">
            <a:spAutoFit/>
          </a:bodyPr>
          <a:lstStyle/>
          <a:p>
            <a:pPr marL="0" lvl="0" indent="0" algn="ctr" rtl="0">
              <a:lnSpc>
                <a:spcPct val="108000"/>
              </a:lnSpc>
              <a:spcBef>
                <a:spcPts val="1000"/>
              </a:spcBef>
              <a:spcAft>
                <a:spcPts val="0"/>
              </a:spcAft>
              <a:buClr>
                <a:schemeClr val="dk1"/>
              </a:buClr>
              <a:buSzPts val="1100"/>
              <a:buFont typeface="Arial"/>
              <a:buNone/>
            </a:pPr>
            <a:r>
              <a:rPr lang="en-US" sz="4000" dirty="0">
                <a:solidFill>
                  <a:schemeClr val="bg1"/>
                </a:solidFill>
                <a:latin typeface="Gill Sans MT" panose="020B0502020104020203" pitchFamily="34" charset="77"/>
                <a:ea typeface="EB Garamond Medium"/>
                <a:cs typeface="EB Garamond Medium"/>
                <a:sym typeface="EB Garamond Medium"/>
              </a:rPr>
              <a:t>"You cannot live the fullness of a new life while still carrying old sinful habits."</a:t>
            </a:r>
          </a:p>
          <a:p>
            <a:pPr marL="0" lvl="0" indent="0" algn="ctr" rtl="0">
              <a:lnSpc>
                <a:spcPct val="108000"/>
              </a:lnSpc>
              <a:spcBef>
                <a:spcPts val="1000"/>
              </a:spcBef>
              <a:spcAft>
                <a:spcPts val="0"/>
              </a:spcAft>
              <a:buClr>
                <a:schemeClr val="dk1"/>
              </a:buClr>
              <a:buSzPts val="1100"/>
              <a:buFont typeface="Arial"/>
              <a:buNone/>
            </a:pPr>
            <a:r>
              <a:rPr lang="en-US" sz="4000" b="1" dirty="0">
                <a:solidFill>
                  <a:schemeClr val="bg1"/>
                </a:solidFill>
                <a:latin typeface="Gill Sans MT" panose="020B0502020104020203" pitchFamily="34" charset="77"/>
                <a:ea typeface="EB Garamond Medium"/>
                <a:cs typeface="EB Garamond Medium"/>
                <a:sym typeface="EB Garamond Medium"/>
              </a:rPr>
              <a:t>Carlito Paes</a:t>
            </a:r>
          </a:p>
        </p:txBody>
      </p:sp>
    </p:spTree>
    <p:extLst>
      <p:ext uri="{BB962C8B-B14F-4D97-AF65-F5344CB8AC3E}">
        <p14:creationId xmlns:p14="http://schemas.microsoft.com/office/powerpoint/2010/main" val="26948594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444450" y="1925018"/>
            <a:ext cx="11303100" cy="3136203"/>
          </a:xfrm>
          <a:prstGeom prst="rect">
            <a:avLst/>
          </a:prstGeom>
          <a:noFill/>
          <a:ln>
            <a:noFill/>
          </a:ln>
        </p:spPr>
        <p:txBody>
          <a:bodyPr spcFirstLastPara="1" wrap="square" lIns="91425" tIns="45700" rIns="91425" bIns="45700" anchor="t" anchorCtr="0">
            <a:spAutoFit/>
          </a:bodyPr>
          <a:lstStyle/>
          <a:p>
            <a:pPr marL="0" lvl="0" indent="0" algn="ctr" rtl="0">
              <a:lnSpc>
                <a:spcPct val="108000"/>
              </a:lnSpc>
              <a:spcBef>
                <a:spcPts val="1000"/>
              </a:spcBef>
              <a:spcAft>
                <a:spcPts val="0"/>
              </a:spcAft>
              <a:buClr>
                <a:schemeClr val="dk1"/>
              </a:buClr>
              <a:buSzPts val="1100"/>
              <a:buFont typeface="Arial"/>
              <a:buNone/>
            </a:pPr>
            <a:r>
              <a:rPr lang="en-US" sz="4000" dirty="0">
                <a:solidFill>
                  <a:schemeClr val="bg1"/>
                </a:solidFill>
                <a:latin typeface="Gill Sans MT" panose="020B0502020104020203" pitchFamily="34" charset="77"/>
                <a:ea typeface="EB Garamond Medium"/>
                <a:cs typeface="EB Garamond Medium"/>
                <a:sym typeface="EB Garamond Medium"/>
              </a:rPr>
              <a:t>“Therefore, if anyone is in Christ, the new creation has come: The old has gone, the new is here!”</a:t>
            </a:r>
          </a:p>
          <a:p>
            <a:pPr marL="0" lvl="0" indent="0" algn="ctr" rtl="0">
              <a:lnSpc>
                <a:spcPct val="108000"/>
              </a:lnSpc>
              <a:spcBef>
                <a:spcPts val="1000"/>
              </a:spcBef>
              <a:spcAft>
                <a:spcPts val="0"/>
              </a:spcAft>
              <a:buClr>
                <a:schemeClr val="dk1"/>
              </a:buClr>
              <a:buSzPts val="1100"/>
              <a:buFont typeface="Arial"/>
              <a:buNone/>
            </a:pPr>
            <a:r>
              <a:rPr lang="en-US" sz="4000" b="1" dirty="0">
                <a:solidFill>
                  <a:schemeClr val="bg1"/>
                </a:solidFill>
                <a:latin typeface="Gill Sans MT" panose="020B0502020104020203" pitchFamily="34" charset="77"/>
                <a:ea typeface="EB Garamond Medium"/>
                <a:cs typeface="EB Garamond Medium"/>
                <a:sym typeface="EB Garamond Medium"/>
              </a:rPr>
              <a:t>2 Corinthians 5:17</a:t>
            </a:r>
          </a:p>
          <a:p>
            <a:pPr marL="0" lvl="0" indent="0" algn="ctr" rtl="0">
              <a:lnSpc>
                <a:spcPct val="108000"/>
              </a:lnSpc>
              <a:spcBef>
                <a:spcPts val="1000"/>
              </a:spcBef>
              <a:spcAft>
                <a:spcPts val="0"/>
              </a:spcAft>
              <a:buClr>
                <a:schemeClr val="dk1"/>
              </a:buClr>
              <a:buSzPts val="1100"/>
              <a:buFont typeface="Arial"/>
              <a:buNone/>
            </a:pPr>
            <a:endParaRPr lang="en-US" sz="4000" dirty="0">
              <a:solidFill>
                <a:schemeClr val="bg1"/>
              </a:solidFill>
              <a:latin typeface="Gill Sans MT" panose="020B0502020104020203" pitchFamily="34" charset="77"/>
              <a:ea typeface="EB Garamond Medium"/>
              <a:cs typeface="EB Garamond Medium"/>
              <a:sym typeface="EB Garamond Medium"/>
            </a:endParaRPr>
          </a:p>
        </p:txBody>
      </p:sp>
    </p:spTree>
    <p:extLst>
      <p:ext uri="{BB962C8B-B14F-4D97-AF65-F5344CB8AC3E}">
        <p14:creationId xmlns:p14="http://schemas.microsoft.com/office/powerpoint/2010/main" val="3994878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1333572" y="1860898"/>
            <a:ext cx="9524855" cy="3136203"/>
          </a:xfrm>
          <a:prstGeom prst="rect">
            <a:avLst/>
          </a:prstGeom>
          <a:noFill/>
          <a:ln>
            <a:noFill/>
          </a:ln>
        </p:spPr>
        <p:txBody>
          <a:bodyPr spcFirstLastPara="1" wrap="square" lIns="91425" tIns="45700" rIns="91425" bIns="45700" anchor="t" anchorCtr="0">
            <a:spAutoFit/>
          </a:bodyPr>
          <a:lstStyle/>
          <a:p>
            <a:pPr marL="0" lvl="0" indent="0" algn="ctr" rtl="0">
              <a:lnSpc>
                <a:spcPct val="108000"/>
              </a:lnSpc>
              <a:spcBef>
                <a:spcPts val="1000"/>
              </a:spcBef>
              <a:spcAft>
                <a:spcPts val="0"/>
              </a:spcAft>
              <a:buClr>
                <a:schemeClr val="dk1"/>
              </a:buClr>
              <a:buSzPts val="1100"/>
              <a:buFont typeface="Arial"/>
              <a:buNone/>
            </a:pPr>
            <a:r>
              <a:rPr lang="en-US" sz="4000" dirty="0">
                <a:solidFill>
                  <a:schemeClr val="bg1"/>
                </a:solidFill>
                <a:latin typeface="Gill Sans MT" panose="020B0502020104020203" pitchFamily="34" charset="77"/>
                <a:ea typeface="EB Garamond Medium"/>
                <a:cs typeface="EB Garamond Medium"/>
                <a:sym typeface="EB Garamond Medium"/>
              </a:rPr>
              <a:t>“See, I am doing a new thing! Now it springs up; do you not perceive it?”</a:t>
            </a:r>
          </a:p>
          <a:p>
            <a:pPr marL="0" lvl="0" indent="0" algn="ctr" rtl="0">
              <a:lnSpc>
                <a:spcPct val="108000"/>
              </a:lnSpc>
              <a:spcBef>
                <a:spcPts val="1000"/>
              </a:spcBef>
              <a:spcAft>
                <a:spcPts val="0"/>
              </a:spcAft>
              <a:buClr>
                <a:schemeClr val="dk1"/>
              </a:buClr>
              <a:buSzPts val="1100"/>
              <a:buFont typeface="Arial"/>
              <a:buNone/>
            </a:pPr>
            <a:r>
              <a:rPr lang="en-US" sz="4000" b="1" dirty="0">
                <a:solidFill>
                  <a:schemeClr val="bg1"/>
                </a:solidFill>
                <a:latin typeface="Gill Sans MT" panose="020B0502020104020203" pitchFamily="34" charset="77"/>
                <a:ea typeface="EB Garamond Medium"/>
                <a:cs typeface="EB Garamond Medium"/>
                <a:sym typeface="EB Garamond Medium"/>
              </a:rPr>
              <a:t>Isaiah 43:19 </a:t>
            </a:r>
          </a:p>
          <a:p>
            <a:pPr marL="0" lvl="0" indent="0" algn="ctr" rtl="0">
              <a:lnSpc>
                <a:spcPct val="108000"/>
              </a:lnSpc>
              <a:spcBef>
                <a:spcPts val="1000"/>
              </a:spcBef>
              <a:spcAft>
                <a:spcPts val="0"/>
              </a:spcAft>
              <a:buClr>
                <a:schemeClr val="dk1"/>
              </a:buClr>
              <a:buSzPts val="1100"/>
              <a:buFont typeface="Arial"/>
              <a:buNone/>
            </a:pPr>
            <a:endParaRPr lang="en-US" sz="4000" dirty="0">
              <a:solidFill>
                <a:schemeClr val="bg1"/>
              </a:solidFill>
              <a:latin typeface="Gill Sans MT" panose="020B0502020104020203" pitchFamily="34" charset="77"/>
              <a:ea typeface="EB Garamond Medium"/>
              <a:cs typeface="EB Garamond Medium"/>
              <a:sym typeface="EB Garamond Medium"/>
            </a:endParaRPr>
          </a:p>
        </p:txBody>
      </p:sp>
    </p:spTree>
    <p:extLst>
      <p:ext uri="{BB962C8B-B14F-4D97-AF65-F5344CB8AC3E}">
        <p14:creationId xmlns:p14="http://schemas.microsoft.com/office/powerpoint/2010/main" val="1411112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1080354" y="1910951"/>
            <a:ext cx="10031292" cy="3801000"/>
          </a:xfrm>
          <a:prstGeom prst="rect">
            <a:avLst/>
          </a:prstGeom>
          <a:noFill/>
          <a:ln>
            <a:noFill/>
          </a:ln>
        </p:spPr>
        <p:txBody>
          <a:bodyPr spcFirstLastPara="1" wrap="square" lIns="91425" tIns="45700" rIns="91425" bIns="45700" anchor="t" anchorCtr="0">
            <a:spAutoFit/>
          </a:bodyPr>
          <a:lstStyle/>
          <a:p>
            <a:pPr marL="0" lvl="0" indent="0" algn="ctr" rtl="0">
              <a:lnSpc>
                <a:spcPct val="108000"/>
              </a:lnSpc>
              <a:spcBef>
                <a:spcPts val="1000"/>
              </a:spcBef>
              <a:spcAft>
                <a:spcPts val="0"/>
              </a:spcAft>
              <a:buClr>
                <a:schemeClr val="dk1"/>
              </a:buClr>
              <a:buSzPts val="1100"/>
              <a:buFont typeface="Arial"/>
              <a:buNone/>
            </a:pPr>
            <a:r>
              <a:rPr lang="en-US" sz="4000" dirty="0">
                <a:solidFill>
                  <a:schemeClr val="bg1"/>
                </a:solidFill>
                <a:latin typeface="Gill Sans MT" panose="020B0502020104020203" pitchFamily="34" charset="77"/>
                <a:ea typeface="EB Garamond Medium"/>
                <a:cs typeface="EB Garamond Medium"/>
                <a:sym typeface="EB Garamond Medium"/>
              </a:rPr>
              <a:t>“It is for freedom that Christ has set us free. Stand firm, then, and do not let yourselves be burdened again by a yoke of slavery.”</a:t>
            </a:r>
          </a:p>
          <a:p>
            <a:pPr marL="0" lvl="0" indent="0" algn="ctr" rtl="0">
              <a:lnSpc>
                <a:spcPct val="108000"/>
              </a:lnSpc>
              <a:spcBef>
                <a:spcPts val="1000"/>
              </a:spcBef>
              <a:spcAft>
                <a:spcPts val="0"/>
              </a:spcAft>
              <a:buClr>
                <a:schemeClr val="dk1"/>
              </a:buClr>
              <a:buSzPts val="1100"/>
              <a:buFont typeface="Arial"/>
              <a:buNone/>
            </a:pPr>
            <a:r>
              <a:rPr lang="en-US" sz="4000" b="1" dirty="0">
                <a:solidFill>
                  <a:schemeClr val="bg1"/>
                </a:solidFill>
                <a:latin typeface="Gill Sans MT" panose="020B0502020104020203" pitchFamily="34" charset="77"/>
                <a:ea typeface="EB Garamond Medium"/>
                <a:cs typeface="EB Garamond Medium"/>
                <a:sym typeface="EB Garamond Medium"/>
              </a:rPr>
              <a:t>Galatians 5:1 </a:t>
            </a:r>
          </a:p>
          <a:p>
            <a:pPr marL="0" lvl="0" indent="0" algn="ctr" rtl="0">
              <a:lnSpc>
                <a:spcPct val="108000"/>
              </a:lnSpc>
              <a:spcBef>
                <a:spcPts val="1000"/>
              </a:spcBef>
              <a:spcAft>
                <a:spcPts val="0"/>
              </a:spcAft>
              <a:buClr>
                <a:schemeClr val="dk1"/>
              </a:buClr>
              <a:buSzPts val="1100"/>
              <a:buFont typeface="Arial"/>
              <a:buNone/>
            </a:pPr>
            <a:endParaRPr lang="en-US" sz="4000" dirty="0">
              <a:solidFill>
                <a:schemeClr val="bg1"/>
              </a:solidFill>
              <a:latin typeface="Gill Sans MT" panose="020B0502020104020203" pitchFamily="34" charset="77"/>
              <a:ea typeface="EB Garamond Medium"/>
              <a:cs typeface="EB Garamond Medium"/>
              <a:sym typeface="EB Garamond Medium"/>
            </a:endParaRPr>
          </a:p>
        </p:txBody>
      </p:sp>
    </p:spTree>
    <p:extLst>
      <p:ext uri="{BB962C8B-B14F-4D97-AF65-F5344CB8AC3E}">
        <p14:creationId xmlns:p14="http://schemas.microsoft.com/office/powerpoint/2010/main" val="558381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1221031" y="1953153"/>
            <a:ext cx="9749938" cy="3672760"/>
          </a:xfrm>
          <a:prstGeom prst="rect">
            <a:avLst/>
          </a:prstGeom>
          <a:noFill/>
          <a:ln>
            <a:noFill/>
          </a:ln>
        </p:spPr>
        <p:txBody>
          <a:bodyPr spcFirstLastPara="1" wrap="square" lIns="91425" tIns="45700" rIns="91425" bIns="45700" anchor="t" anchorCtr="0">
            <a:spAutoFit/>
          </a:bodyPr>
          <a:lstStyle/>
          <a:p>
            <a:pPr algn="ctr">
              <a:lnSpc>
                <a:spcPct val="108000"/>
              </a:lnSpc>
              <a:spcBef>
                <a:spcPts val="1000"/>
              </a:spcBef>
              <a:buClr>
                <a:schemeClr val="dk1"/>
              </a:buClr>
              <a:buSzPts val="1100"/>
            </a:pPr>
            <a:r>
              <a:rPr lang="en-US" sz="4000" dirty="0">
                <a:solidFill>
                  <a:schemeClr val="bg1"/>
                </a:solidFill>
                <a:latin typeface="Gill Sans MT" panose="020B0502020104020203" pitchFamily="34" charset="77"/>
                <a:ea typeface="EB Garamond Medium"/>
              </a:rPr>
              <a:t>“I know of but one freedom, and that is the freedom of the mind.”</a:t>
            </a:r>
            <a:br>
              <a:rPr lang="en-US" sz="4000" dirty="0">
                <a:solidFill>
                  <a:schemeClr val="bg1"/>
                </a:solidFill>
                <a:latin typeface="Gill Sans MT" panose="020B0502020104020203" pitchFamily="34" charset="77"/>
                <a:ea typeface="EB Garamond Medium"/>
              </a:rPr>
            </a:br>
            <a:r>
              <a:rPr lang="en-US" sz="4000" b="1" dirty="0">
                <a:solidFill>
                  <a:schemeClr val="bg1"/>
                </a:solidFill>
                <a:latin typeface="Gill Sans MT" panose="020B0502020104020203" pitchFamily="34" charset="77"/>
                <a:ea typeface="EB Garamond Medium"/>
              </a:rPr>
              <a:t>Antoine de Saint-</a:t>
            </a:r>
            <a:r>
              <a:rPr lang="en-US" sz="4000" b="1" dirty="0" err="1">
                <a:solidFill>
                  <a:schemeClr val="bg1"/>
                </a:solidFill>
                <a:latin typeface="Gill Sans MT" panose="020B0502020104020203" pitchFamily="34" charset="77"/>
                <a:ea typeface="EB Garamond Medium"/>
              </a:rPr>
              <a:t>Exupéry</a:t>
            </a:r>
            <a:br>
              <a:rPr lang="en-US" sz="4000" b="1" dirty="0">
                <a:solidFill>
                  <a:schemeClr val="bg1"/>
                </a:solidFill>
                <a:latin typeface="Gill Sans MT" panose="020B0502020104020203" pitchFamily="34" charset="77"/>
                <a:ea typeface="EB Garamond Medium"/>
              </a:rPr>
            </a:br>
            <a:r>
              <a:rPr lang="en-US" sz="3200" dirty="0">
                <a:solidFill>
                  <a:schemeClr val="bg1"/>
                </a:solidFill>
                <a:latin typeface="Gill Sans MT" panose="020B0502020104020203" pitchFamily="34" charset="77"/>
                <a:ea typeface="EB Garamond Medium"/>
              </a:rPr>
              <a:t>(French writer, illustrator, and pilot)</a:t>
            </a:r>
            <a:endParaRPr lang="en-US" sz="4000" dirty="0">
              <a:solidFill>
                <a:schemeClr val="bg1"/>
              </a:solidFill>
              <a:latin typeface="Gill Sans MT" panose="020B0502020104020203" pitchFamily="34" charset="77"/>
              <a:ea typeface="EB Garamond Medium"/>
            </a:endParaRPr>
          </a:p>
          <a:p>
            <a:pPr marL="0" lvl="0" indent="0" algn="ctr" rtl="0">
              <a:lnSpc>
                <a:spcPct val="108000"/>
              </a:lnSpc>
              <a:spcBef>
                <a:spcPts val="1000"/>
              </a:spcBef>
              <a:spcAft>
                <a:spcPts val="0"/>
              </a:spcAft>
              <a:buClr>
                <a:schemeClr val="dk1"/>
              </a:buClr>
              <a:buSzPts val="1100"/>
              <a:buFont typeface="Arial"/>
              <a:buNone/>
            </a:pPr>
            <a:endParaRPr lang="en-US" sz="4000" dirty="0">
              <a:solidFill>
                <a:schemeClr val="bg1"/>
              </a:solidFill>
              <a:latin typeface="Gill Sans MT" panose="020B0502020104020203" pitchFamily="34" charset="77"/>
              <a:ea typeface="EB Garamond Medium"/>
              <a:cs typeface="EB Garamond Medium"/>
              <a:sym typeface="EB Garamond Medium"/>
            </a:endParaRPr>
          </a:p>
        </p:txBody>
      </p:sp>
    </p:spTree>
    <p:extLst>
      <p:ext uri="{BB962C8B-B14F-4D97-AF65-F5344CB8AC3E}">
        <p14:creationId xmlns:p14="http://schemas.microsoft.com/office/powerpoint/2010/main" val="3691389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444450" y="1925018"/>
            <a:ext cx="11303100" cy="3535030"/>
          </a:xfrm>
          <a:prstGeom prst="rect">
            <a:avLst/>
          </a:prstGeom>
          <a:noFill/>
          <a:ln>
            <a:noFill/>
          </a:ln>
        </p:spPr>
        <p:txBody>
          <a:bodyPr spcFirstLastPara="1" wrap="square" lIns="91425" tIns="45700" rIns="91425" bIns="45700" anchor="t" anchorCtr="0">
            <a:spAutoFit/>
          </a:bodyPr>
          <a:lstStyle/>
          <a:p>
            <a:pPr algn="ctr">
              <a:lnSpc>
                <a:spcPct val="108000"/>
              </a:lnSpc>
              <a:spcBef>
                <a:spcPts val="1000"/>
              </a:spcBef>
              <a:buClr>
                <a:schemeClr val="dk1"/>
              </a:buClr>
              <a:buSzPts val="1100"/>
            </a:pPr>
            <a:endParaRPr lang="en-US" sz="3600" b="1" dirty="0">
              <a:solidFill>
                <a:schemeClr val="bg1"/>
              </a:solidFill>
              <a:latin typeface="Gill Sans MT" panose="020B0502020104020203" pitchFamily="34" charset="77"/>
              <a:ea typeface="EB Garamond Medium"/>
            </a:endParaRPr>
          </a:p>
          <a:p>
            <a:pPr algn="ctr">
              <a:lnSpc>
                <a:spcPct val="108000"/>
              </a:lnSpc>
              <a:spcBef>
                <a:spcPts val="1000"/>
              </a:spcBef>
              <a:buClr>
                <a:schemeClr val="dk1"/>
              </a:buClr>
              <a:buSzPts val="1100"/>
            </a:pPr>
            <a:r>
              <a:rPr lang="en-US" sz="3600" b="1" dirty="0">
                <a:solidFill>
                  <a:schemeClr val="bg1"/>
                </a:solidFill>
                <a:latin typeface="Gill Sans MT" panose="020B0502020104020203" pitchFamily="34" charset="77"/>
                <a:ea typeface="EB Garamond Medium"/>
              </a:rPr>
              <a:t>IN LIFE, YOU EITHER CHOOSE TO BE A SLAVE OF CHRIST OR ALLOW YOURSELF TO BE A SLAVE TO THE WORLD AND TO SATAN.</a:t>
            </a:r>
          </a:p>
          <a:p>
            <a:pPr marL="0" lvl="0" indent="0" algn="ctr" rtl="0">
              <a:lnSpc>
                <a:spcPct val="108000"/>
              </a:lnSpc>
              <a:spcBef>
                <a:spcPts val="1000"/>
              </a:spcBef>
              <a:spcAft>
                <a:spcPts val="0"/>
              </a:spcAft>
              <a:buClr>
                <a:schemeClr val="dk1"/>
              </a:buClr>
              <a:buSzPts val="1100"/>
              <a:buFont typeface="Arial"/>
              <a:buNone/>
            </a:pPr>
            <a:endParaRPr lang="en-US" sz="4000" dirty="0">
              <a:solidFill>
                <a:schemeClr val="bg1"/>
              </a:solidFill>
              <a:latin typeface="Gill Sans MT" panose="020B0502020104020203" pitchFamily="34" charset="77"/>
              <a:ea typeface="EB Garamond Medium"/>
              <a:cs typeface="EB Garamond Medium"/>
              <a:sym typeface="EB Garamond Medium"/>
            </a:endParaRPr>
          </a:p>
        </p:txBody>
      </p:sp>
    </p:spTree>
    <p:extLst>
      <p:ext uri="{BB962C8B-B14F-4D97-AF65-F5344CB8AC3E}">
        <p14:creationId xmlns:p14="http://schemas.microsoft.com/office/powerpoint/2010/main" val="3816206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88"/>
        <p:cNvGrpSpPr/>
        <p:nvPr/>
      </p:nvGrpSpPr>
      <p:grpSpPr>
        <a:xfrm>
          <a:off x="0" y="0"/>
          <a:ext cx="0" cy="0"/>
          <a:chOff x="0" y="0"/>
          <a:chExt cx="0" cy="0"/>
        </a:xfrm>
      </p:grpSpPr>
      <p:sp>
        <p:nvSpPr>
          <p:cNvPr id="89" name="Google Shape;89;g2d255bc4c7c_0_0"/>
          <p:cNvSpPr txBox="1"/>
          <p:nvPr/>
        </p:nvSpPr>
        <p:spPr>
          <a:xfrm>
            <a:off x="444450" y="1896485"/>
            <a:ext cx="11303100" cy="2936789"/>
          </a:xfrm>
          <a:prstGeom prst="rect">
            <a:avLst/>
          </a:prstGeom>
          <a:noFill/>
          <a:ln>
            <a:noFill/>
          </a:ln>
        </p:spPr>
        <p:txBody>
          <a:bodyPr spcFirstLastPara="1" wrap="square" lIns="91425" tIns="45700" rIns="91425" bIns="45700" anchor="t" anchorCtr="0">
            <a:spAutoFit/>
          </a:bodyPr>
          <a:lstStyle/>
          <a:p>
            <a:pPr marL="0" lvl="0" indent="0" algn="ctr" rtl="0">
              <a:lnSpc>
                <a:spcPct val="108000"/>
              </a:lnSpc>
              <a:spcBef>
                <a:spcPts val="1000"/>
              </a:spcBef>
              <a:spcAft>
                <a:spcPts val="0"/>
              </a:spcAft>
              <a:buClr>
                <a:schemeClr val="dk1"/>
              </a:buClr>
              <a:buSzPts val="1100"/>
              <a:buFont typeface="Arial"/>
              <a:buNone/>
            </a:pPr>
            <a:r>
              <a:rPr lang="en-US" sz="2800" b="1" dirty="0">
                <a:solidFill>
                  <a:schemeClr val="bg1"/>
                </a:solidFill>
                <a:latin typeface="Gill Sans MT" panose="020B0502020104020203" pitchFamily="34" charset="77"/>
                <a:ea typeface="EB Garamond Medium"/>
                <a:cs typeface="EB Garamond Medium"/>
                <a:sym typeface="EB Garamond Medium"/>
              </a:rPr>
              <a:t>TO RECEIVE GOD’S NEW FREEDOM IN YOUR LIFE…</a:t>
            </a:r>
          </a:p>
          <a:p>
            <a:pPr marL="0" lvl="0" indent="0" algn="ctr" rtl="0">
              <a:lnSpc>
                <a:spcPct val="108000"/>
              </a:lnSpc>
              <a:spcBef>
                <a:spcPts val="1000"/>
              </a:spcBef>
              <a:spcAft>
                <a:spcPts val="0"/>
              </a:spcAft>
              <a:buClr>
                <a:schemeClr val="dk1"/>
              </a:buClr>
              <a:buSzPts val="1100"/>
              <a:buFont typeface="Arial"/>
              <a:buNone/>
            </a:pPr>
            <a:endParaRPr lang="en-US" sz="4000" b="1" dirty="0">
              <a:solidFill>
                <a:schemeClr val="bg1"/>
              </a:solidFill>
              <a:latin typeface="Gill Sans MT" panose="020B0502020104020203" pitchFamily="34" charset="77"/>
              <a:ea typeface="EB Garamond Medium"/>
              <a:cs typeface="EB Garamond Medium"/>
              <a:sym typeface="EB Garamond Medium"/>
            </a:endParaRPr>
          </a:p>
          <a:p>
            <a:pPr marL="0" lvl="0" indent="0" algn="ctr" rtl="0">
              <a:lnSpc>
                <a:spcPct val="108000"/>
              </a:lnSpc>
              <a:spcBef>
                <a:spcPts val="1000"/>
              </a:spcBef>
              <a:spcAft>
                <a:spcPts val="0"/>
              </a:spcAft>
              <a:buClr>
                <a:schemeClr val="dk1"/>
              </a:buClr>
              <a:buSzPts val="1100"/>
              <a:buFont typeface="Arial"/>
              <a:buNone/>
            </a:pPr>
            <a:r>
              <a:rPr lang="en-US" sz="4000" b="1" dirty="0">
                <a:solidFill>
                  <a:schemeClr val="bg1"/>
                </a:solidFill>
                <a:latin typeface="Gill Sans MT" panose="020B0502020104020203" pitchFamily="34" charset="77"/>
                <a:ea typeface="EB Garamond Medium"/>
                <a:cs typeface="EB Garamond Medium"/>
                <a:sym typeface="EB Garamond Medium"/>
              </a:rPr>
              <a:t>1. HAVE AN ATTITUDE OF PERSEVERANCE AND CONSISTENCY</a:t>
            </a:r>
          </a:p>
        </p:txBody>
      </p:sp>
    </p:spTree>
    <p:extLst>
      <p:ext uri="{BB962C8B-B14F-4D97-AF65-F5344CB8AC3E}">
        <p14:creationId xmlns:p14="http://schemas.microsoft.com/office/powerpoint/2010/main" val="62824436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TotalTime>
  <Words>412</Words>
  <Application>Microsoft Macintosh PowerPoint</Application>
  <PresentationFormat>Widescreen</PresentationFormat>
  <Paragraphs>39</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Gill Sans MT</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Luis Damy</dc:creator>
  <cp:lastModifiedBy>Luis Damy</cp:lastModifiedBy>
  <cp:revision>70</cp:revision>
  <dcterms:created xsi:type="dcterms:W3CDTF">2024-04-13T21:58:51Z</dcterms:created>
  <dcterms:modified xsi:type="dcterms:W3CDTF">2025-07-06T11:11:39Z</dcterms:modified>
</cp:coreProperties>
</file>